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76" r:id="rId2"/>
    <p:sldId id="274" r:id="rId3"/>
    <p:sldId id="27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2DF1"/>
    <a:srgbClr val="5340DE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9" autoAdjust="0"/>
    <p:restoredTop sz="89163" autoAdjust="0"/>
  </p:normalViewPr>
  <p:slideViewPr>
    <p:cSldViewPr>
      <p:cViewPr varScale="1">
        <p:scale>
          <a:sx n="42" d="100"/>
          <a:sy n="42" d="100"/>
        </p:scale>
        <p:origin x="-7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19E50-B298-483C-92F9-15F42F2F5964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1DA30-037C-49DC-8A94-ECFD90B12B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7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sz="2400" u="none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sz="2400" u="none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sz="2400" u="none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816CBE-46C2-4E00-817A-F4E3F5D54C91}" type="datetimeFigureOut">
              <a:rPr lang="en-US" smtClean="0"/>
              <a:pPr/>
              <a:t>7/5/2013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33400" y="838200"/>
            <a:ext cx="8610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RIGHTS OF THE PEOPLE PROTECTED BY THE ORIGINAL CONSTITUTION: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writ of habeas corpus  guaranteed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(&gt;&gt; not to be suspended except during invasion or rebellion)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bill of attainder (neither Congress nor the states)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ex post facto laws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trial by jury in criminal cases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privileges &amp; immunities of citizens guaranteed among all states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religious requirement (“test or qualification”) for office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law impairing obligation of contracts (by states)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33400" y="152400"/>
            <a:ext cx="8610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PROCEDURAL RIGHTS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(that the laws and legal procedures be followed fully)</a:t>
            </a:r>
          </a:p>
          <a:p>
            <a:pPr algn="ctr"/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 concept = “due process”</a:t>
            </a:r>
          </a:p>
          <a:p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original Constitution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habeas corpus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jury trial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privileges &amp; immunities of one state to another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no religious test</a:t>
            </a:r>
          </a:p>
          <a:p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Amendments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probably cause, warrants,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unreasonable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searches/seizures (4th amendment)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due process (5th &amp; 14th amendments)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double jeopardy / self-incrimination (5th amendment)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takings clause (5th amendment)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speedy &amp; public trial w/ impartial jury (6th amendment)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confront witnesses  &amp; assistance of counsel (6th amendment)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33400" y="1524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PROCEDURAL RIGHTS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(that the laws and legal procedures be followed fully)</a:t>
            </a:r>
          </a:p>
          <a:p>
            <a:pPr algn="ctr"/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 concept = “due process”</a:t>
            </a:r>
          </a:p>
          <a:p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Amendments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jury trial for civil cases (7th amendment)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jury decisions of facts not to be re-examined (7th amendment)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excessive bail, fines, cruel &amp; unusual punishments (8th amendment)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privileges &amp; immunities nationalized (14th amendment)</a:t>
            </a:r>
          </a:p>
          <a:p>
            <a:pPr lvl="1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equal application of the law (14th amendment)</a:t>
            </a:r>
          </a:p>
          <a:p>
            <a:pPr lvl="1"/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Other rights protected by the Constitution are known as “substantial rights,” i.e., those rights which protect a “substance” or some basic thing (voting, speech, religion, assembly, arms</a:t>
            </a:r>
            <a:r>
              <a:rPr lang="en-US" sz="20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citizenship, etc.)</a:t>
            </a:r>
            <a:endParaRPr lang="en-US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39848</TotalTime>
  <Words>254</Words>
  <Application>Microsoft Office PowerPoint</Application>
  <PresentationFormat>On-screen Show (4:3)</PresentationFormat>
  <Paragraphs>45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mlb</dc:creator>
  <cp:lastModifiedBy>Michael Bromley</cp:lastModifiedBy>
  <cp:revision>2018</cp:revision>
  <dcterms:created xsi:type="dcterms:W3CDTF">2008-03-04T18:17:36Z</dcterms:created>
  <dcterms:modified xsi:type="dcterms:W3CDTF">2013-07-05T14:26:11Z</dcterms:modified>
</cp:coreProperties>
</file>