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1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32" autoAdjust="0"/>
    <p:restoredTop sz="88997" autoAdjust="0"/>
  </p:normalViewPr>
  <p:slideViewPr>
    <p:cSldViewPr>
      <p:cViewPr varScale="1">
        <p:scale>
          <a:sx n="86" d="100"/>
          <a:sy n="86" d="100"/>
        </p:scale>
        <p:origin x="-9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9E50-B298-483C-92F9-15F42F2F5964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DA30-037C-49DC-8A94-ECFD90B12B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16CBE-46C2-4E00-817A-F4E3F5D54C91}" type="datetimeFigureOut">
              <a:rPr lang="en-US" smtClean="0"/>
              <a:pPr/>
              <a:t>5/1/2010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7620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1973 = near end of Vietnam War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= Watergate scandal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Act = restrictions on President’s ability to use military force: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report deployments into hostile areas within 48 hours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Congress authorize such deployments by declaration of war or other authorization within 60 days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without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athorization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president must withdraw troops</a:t>
            </a: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Concurrent Resolution by both houses to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withdraw,the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President must obey (no veto) </a:t>
            </a:r>
          </a:p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president has officially recognized this Act! although they have followed its directives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Does it constitute a legislative veto?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&gt;&gt;.. Iran, Granada, Libya, Panama, Iraq, Sudan, Columbia , Iraq, Bosnia, Afghanistan  &gt;&gt; see 570-571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Powers Act of 1973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609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45740</TotalTime>
  <Words>93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mlb</dc:creator>
  <cp:lastModifiedBy>Bromley</cp:lastModifiedBy>
  <cp:revision>2198</cp:revision>
  <dcterms:created xsi:type="dcterms:W3CDTF">2008-03-04T18:17:36Z</dcterms:created>
  <dcterms:modified xsi:type="dcterms:W3CDTF">2010-05-01T17:31:52Z</dcterms:modified>
</cp:coreProperties>
</file>